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12"/>
  </p:notesMasterIdLst>
  <p:sldIdLst>
    <p:sldId id="256" r:id="rId3"/>
    <p:sldId id="287" r:id="rId4"/>
    <p:sldId id="359" r:id="rId5"/>
    <p:sldId id="289" r:id="rId6"/>
    <p:sldId id="354" r:id="rId7"/>
    <p:sldId id="355" r:id="rId8"/>
    <p:sldId id="356" r:id="rId9"/>
    <p:sldId id="357" r:id="rId10"/>
    <p:sldId id="285" r:id="rId11"/>
  </p:sldIdLst>
  <p:sldSz cx="12192000" cy="6858000"/>
  <p:notesSz cx="6858000" cy="9144000"/>
  <p:embeddedFontLst>
    <p:embeddedFont>
      <p:font typeface="等线" panose="02010600030101010101" pitchFamily="2" charset="-122"/>
      <p:regular r:id="rId13"/>
      <p:bold r:id="rId14"/>
    </p:embeddedFont>
    <p:embeddedFont>
      <p:font typeface="Segoe UI" panose="020B0502040204020203" pitchFamily="34" charset="0"/>
      <p:regular r:id="rId15"/>
      <p:bold r:id="rId16"/>
      <p:italic r:id="rId17"/>
      <p:boldItalic r:id="rId18"/>
    </p:embeddedFont>
    <p:embeddedFont>
      <p:font typeface="等线 Light" panose="02010600030101010101" pitchFamily="2" charset="-122"/>
      <p:regular r:id="rId19"/>
    </p:embeddedFont>
    <p:embeddedFont>
      <p:font typeface="微软雅黑" panose="020B0503020204020204" pitchFamily="34" charset="-122"/>
      <p:regular r:id="rId20"/>
      <p:bold r:id="rId21"/>
    </p:embeddedFont>
  </p:embeddedFontLst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4" userDrawn="1">
          <p15:clr>
            <a:srgbClr val="A4A3A4"/>
          </p15:clr>
        </p15:guide>
        <p15:guide id="2" pos="385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39E1B"/>
    <a:srgbClr val="F5D48C"/>
    <a:srgbClr val="6B6C6C"/>
    <a:srgbClr val="726449"/>
    <a:srgbClr val="ECBB70"/>
    <a:srgbClr val="F5CC88"/>
    <a:srgbClr val="FCDBA4"/>
    <a:srgbClr val="9F7D50"/>
    <a:srgbClr val="745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30" autoAdjust="0"/>
    <p:restoredTop sz="93050" autoAdjust="0"/>
  </p:normalViewPr>
  <p:slideViewPr>
    <p:cSldViewPr snapToGrid="0" showGuides="1">
      <p:cViewPr>
        <p:scale>
          <a:sx n="66" d="100"/>
          <a:sy n="66" d="100"/>
        </p:scale>
        <p:origin x="-440" y="-48"/>
      </p:cViewPr>
      <p:guideLst>
        <p:guide orient="horz" pos="2164"/>
        <p:guide pos="385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48A081-C101-4C04-8A93-B45037D41F20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A4311-4766-49D6-999F-2921BF181D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695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片 132" descr="2b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片 132" descr="2b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片 132" descr="2bg.pn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4000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片 132" descr="2bg.pn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 advClick="0" advTm="4000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24" name="直接连接符 23"/>
          <p:cNvCxnSpPr/>
          <p:nvPr/>
        </p:nvCxnSpPr>
        <p:spPr>
          <a:xfrm>
            <a:off x="9357360" y="5695158"/>
            <a:ext cx="2446018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316499" y="5385507"/>
            <a:ext cx="5814058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平行四边形 9"/>
          <p:cNvSpPr/>
          <p:nvPr/>
        </p:nvSpPr>
        <p:spPr>
          <a:xfrm>
            <a:off x="7756203" y="5264686"/>
            <a:ext cx="729206" cy="241642"/>
          </a:xfrm>
          <a:prstGeom prst="parallelogram">
            <a:avLst>
              <a:gd name="adj" fmla="val 69728"/>
            </a:avLst>
          </a:prstGeom>
          <a:solidFill>
            <a:srgbClr val="D6B66A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/>
        </p:nvSpPr>
        <p:spPr>
          <a:xfrm>
            <a:off x="10796644" y="5628247"/>
            <a:ext cx="403840" cy="133823"/>
          </a:xfrm>
          <a:prstGeom prst="parallelogram">
            <a:avLst>
              <a:gd name="adj" fmla="val 69728"/>
            </a:avLst>
          </a:prstGeom>
          <a:solidFill>
            <a:schemeClr val="bg1">
              <a:lumMod val="50000"/>
              <a:alpha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/>
        </p:nvSpPr>
        <p:spPr>
          <a:xfrm>
            <a:off x="9638103" y="4999585"/>
            <a:ext cx="593917" cy="196810"/>
          </a:xfrm>
          <a:prstGeom prst="parallelogram">
            <a:avLst>
              <a:gd name="adj" fmla="val 69728"/>
            </a:avLst>
          </a:prstGeom>
          <a:solidFill>
            <a:schemeClr val="bg1">
              <a:lumMod val="65000"/>
              <a:alpha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平行四边形 27"/>
          <p:cNvSpPr/>
          <p:nvPr/>
        </p:nvSpPr>
        <p:spPr>
          <a:xfrm>
            <a:off x="11468046" y="4888464"/>
            <a:ext cx="335332" cy="111121"/>
          </a:xfrm>
          <a:prstGeom prst="parallelogram">
            <a:avLst>
              <a:gd name="adj" fmla="val 69728"/>
            </a:avLst>
          </a:prstGeom>
          <a:solidFill>
            <a:srgbClr val="D6B66A">
              <a:alpha val="43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519555" y="2641600"/>
            <a:ext cx="96812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上汽大通</a:t>
            </a:r>
            <a:r>
              <a:rPr kumimoji="1" lang="en-US" altLang="zh-CN" sz="36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RV90B</a:t>
            </a:r>
            <a:r>
              <a:rPr kumimoji="1" lang="zh-CN" altLang="en-US" sz="36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车型介绍</a:t>
            </a:r>
            <a:r>
              <a:rPr kumimoji="1" lang="zh-CN" altLang="en-US" sz="3600" spc="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（尊享版）</a:t>
            </a:r>
            <a:endParaRPr kumimoji="1" lang="zh-CN" altLang="en-US" sz="3600" spc="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2.6889E-6 1.16559E-6 L 0.08559 0.0046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3" y="23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grpId="1" nodeType="withEffect">
                                  <p:stCondLst>
                                    <p:cond delay="4750"/>
                                  </p:stCondLst>
                                  <p:childTnLst>
                                    <p:animMotion origin="layout" path="M 4.375E-6 4.81481E-6 L 0.05651 4.81481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63" presetClass="path" presetSubtype="0" accel="50000" decel="5000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4.375E-6 4.81481E-6 L 0.05651 4.81481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63" presetClass="path" presetSubtype="0" accel="50000" decel="50000" fill="hold" grpId="1" nodeType="withEffect">
                                  <p:stCondLst>
                                    <p:cond delay="4750"/>
                                  </p:stCondLst>
                                  <p:childTnLst>
                                    <p:animMotion origin="layout" path="M 4.375E-6 4.81481E-6 L 0.05651 4.81481E-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28" grpId="0" animBg="1"/>
      <p:bldP spid="28" grpId="1" animBg="1"/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064260" y="944880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车辆外观</a:t>
            </a:r>
          </a:p>
        </p:txBody>
      </p:sp>
      <p:grpSp>
        <p:nvGrpSpPr>
          <p:cNvPr id="143" name="组 142"/>
          <p:cNvGrpSpPr/>
          <p:nvPr/>
        </p:nvGrpSpPr>
        <p:grpSpPr>
          <a:xfrm>
            <a:off x="1064260" y="6060440"/>
            <a:ext cx="1960896" cy="337185"/>
            <a:chOff x="6699250" y="2189553"/>
            <a:chExt cx="2076468" cy="377162"/>
          </a:xfrm>
        </p:grpSpPr>
        <p:sp>
          <p:nvSpPr>
            <p:cNvPr id="144" name="矩形 143"/>
            <p:cNvSpPr/>
            <p:nvPr/>
          </p:nvSpPr>
          <p:spPr>
            <a:xfrm>
              <a:off x="6785337" y="2189553"/>
              <a:ext cx="1990381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长度：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5940mm</a:t>
              </a:r>
            </a:p>
          </p:txBody>
        </p:sp>
        <p:sp>
          <p:nvSpPr>
            <p:cNvPr id="145" name="矩形 14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81" name="组 180"/>
          <p:cNvGrpSpPr/>
          <p:nvPr/>
        </p:nvGrpSpPr>
        <p:grpSpPr>
          <a:xfrm>
            <a:off x="3383280" y="6047740"/>
            <a:ext cx="2310130" cy="347980"/>
            <a:chOff x="9010650" y="3506817"/>
            <a:chExt cx="1878425" cy="348132"/>
          </a:xfrm>
        </p:grpSpPr>
        <p:sp>
          <p:nvSpPr>
            <p:cNvPr id="148" name="矩形 147"/>
            <p:cNvSpPr/>
            <p:nvPr/>
          </p:nvSpPr>
          <p:spPr>
            <a:xfrm>
              <a:off x="9076785" y="3506817"/>
              <a:ext cx="1812290" cy="337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高度：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2825mm</a:t>
              </a:r>
            </a:p>
          </p:txBody>
        </p:sp>
        <p:sp>
          <p:nvSpPr>
            <p:cNvPr id="149" name="矩形 148"/>
            <p:cNvSpPr/>
            <p:nvPr/>
          </p:nvSpPr>
          <p:spPr>
            <a:xfrm>
              <a:off x="9010650" y="3582415"/>
              <a:ext cx="65966" cy="272534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83" name="组 182"/>
          <p:cNvGrpSpPr/>
          <p:nvPr/>
        </p:nvGrpSpPr>
        <p:grpSpPr>
          <a:xfrm>
            <a:off x="5648960" y="6046470"/>
            <a:ext cx="1961120" cy="337185"/>
            <a:chOff x="9010650" y="4934689"/>
            <a:chExt cx="1961380" cy="337166"/>
          </a:xfrm>
        </p:grpSpPr>
        <p:sp>
          <p:nvSpPr>
            <p:cNvPr id="152" name="矩形 151"/>
            <p:cNvSpPr/>
            <p:nvPr/>
          </p:nvSpPr>
          <p:spPr>
            <a:xfrm>
              <a:off x="9092181" y="4934689"/>
              <a:ext cx="1879849" cy="3371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宽度：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2062mm</a:t>
              </a:r>
            </a:p>
          </p:txBody>
        </p:sp>
        <p:sp>
          <p:nvSpPr>
            <p:cNvPr id="153" name="矩形 152"/>
            <p:cNvSpPr/>
            <p:nvPr/>
          </p:nvSpPr>
          <p:spPr>
            <a:xfrm>
              <a:off x="9010650" y="4995680"/>
              <a:ext cx="65966" cy="272534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" name="组 182"/>
          <p:cNvGrpSpPr/>
          <p:nvPr/>
        </p:nvGrpSpPr>
        <p:grpSpPr>
          <a:xfrm>
            <a:off x="8406130" y="6049010"/>
            <a:ext cx="1961120" cy="337185"/>
            <a:chOff x="9010650" y="4934689"/>
            <a:chExt cx="1961380" cy="337166"/>
          </a:xfrm>
        </p:grpSpPr>
        <p:sp>
          <p:nvSpPr>
            <p:cNvPr id="6" name="矩形 5"/>
            <p:cNvSpPr/>
            <p:nvPr/>
          </p:nvSpPr>
          <p:spPr>
            <a:xfrm>
              <a:off x="9092181" y="4934689"/>
              <a:ext cx="1879849" cy="3371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轴距：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3760mm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9010650" y="4995680"/>
              <a:ext cx="65966" cy="272534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4" name="图片 3" descr="DSC061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170" y="2001520"/>
            <a:ext cx="2249170" cy="3187700"/>
          </a:xfrm>
          <a:prstGeom prst="rect">
            <a:avLst/>
          </a:prstGeom>
        </p:spPr>
      </p:pic>
      <p:pic>
        <p:nvPicPr>
          <p:cNvPr id="5" name="图片 4" descr="DSC061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5" y="2013585"/>
            <a:ext cx="4718685" cy="3148965"/>
          </a:xfrm>
          <a:prstGeom prst="rect">
            <a:avLst/>
          </a:prstGeom>
        </p:spPr>
      </p:pic>
      <p:pic>
        <p:nvPicPr>
          <p:cNvPr id="8" name="图片 7" descr="DSC061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8055" y="2001520"/>
            <a:ext cx="4738370" cy="3160395"/>
          </a:xfrm>
          <a:prstGeom prst="rect">
            <a:avLst/>
          </a:prstGeom>
        </p:spPr>
      </p:pic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040" y="311150"/>
            <a:ext cx="10515600" cy="1181100"/>
          </a:xfrm>
        </p:spPr>
        <p:txBody>
          <a:bodyPr/>
          <a:lstStyle/>
          <a:p>
            <a:pPr algn="ctr"/>
            <a:r>
              <a:rPr lang="zh-CN" altLang="zh-CN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后备箱与卡式炉</a:t>
            </a:r>
          </a:p>
        </p:txBody>
      </p:sp>
      <p:grpSp>
        <p:nvGrpSpPr>
          <p:cNvPr id="143" name="组 142"/>
          <p:cNvGrpSpPr/>
          <p:nvPr/>
        </p:nvGrpSpPr>
        <p:grpSpPr>
          <a:xfrm>
            <a:off x="4564380" y="5761355"/>
            <a:ext cx="2534935" cy="337185"/>
            <a:chOff x="6699250" y="2224357"/>
            <a:chExt cx="2684341" cy="377162"/>
          </a:xfrm>
        </p:grpSpPr>
        <p:sp>
          <p:nvSpPr>
            <p:cNvPr id="144" name="矩形 143"/>
            <p:cNvSpPr/>
            <p:nvPr/>
          </p:nvSpPr>
          <p:spPr>
            <a:xfrm>
              <a:off x="6769199" y="2224357"/>
              <a:ext cx="261439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后备箱尾门多层置物架</a:t>
              </a:r>
            </a:p>
          </p:txBody>
        </p:sp>
        <p:sp>
          <p:nvSpPr>
            <p:cNvPr id="145" name="矩形 14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0" name="组 142"/>
          <p:cNvGrpSpPr/>
          <p:nvPr/>
        </p:nvGrpSpPr>
        <p:grpSpPr>
          <a:xfrm>
            <a:off x="2768600" y="5761355"/>
            <a:ext cx="934736" cy="337185"/>
            <a:chOff x="6699250" y="2224357"/>
            <a:chExt cx="989828" cy="377162"/>
          </a:xfrm>
        </p:grpSpPr>
        <p:sp>
          <p:nvSpPr>
            <p:cNvPr id="11" name="矩形 10"/>
            <p:cNvSpPr/>
            <p:nvPr/>
          </p:nvSpPr>
          <p:spPr>
            <a:xfrm>
              <a:off x="6769199" y="2224357"/>
              <a:ext cx="919879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卡式炉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3" name="组 142"/>
          <p:cNvGrpSpPr/>
          <p:nvPr/>
        </p:nvGrpSpPr>
        <p:grpSpPr>
          <a:xfrm>
            <a:off x="353060" y="5761355"/>
            <a:ext cx="2077736" cy="337185"/>
            <a:chOff x="6699250" y="2224357"/>
            <a:chExt cx="2200195" cy="377162"/>
          </a:xfrm>
        </p:grpSpPr>
        <p:sp>
          <p:nvSpPr>
            <p:cNvPr id="14" name="矩形 13"/>
            <p:cNvSpPr/>
            <p:nvPr/>
          </p:nvSpPr>
          <p:spPr>
            <a:xfrm>
              <a:off x="6769199" y="2224357"/>
              <a:ext cx="2130246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敞开一体式后尾门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sp>
        <p:nvSpPr>
          <p:cNvPr id="19" name="TextBox 10"/>
          <p:cNvSpPr txBox="1"/>
          <p:nvPr/>
        </p:nvSpPr>
        <p:spPr>
          <a:xfrm>
            <a:off x="1375410" y="2455545"/>
            <a:ext cx="1393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000000"/>
              </a:solidFill>
            </a:endParaRPr>
          </a:p>
        </p:txBody>
      </p:sp>
      <p:pic>
        <p:nvPicPr>
          <p:cNvPr id="4" name="图片 3" descr="DSC061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0160" y="1449705"/>
            <a:ext cx="2663190" cy="3992880"/>
          </a:xfrm>
          <a:prstGeom prst="rect">
            <a:avLst/>
          </a:prstGeom>
        </p:spPr>
      </p:pic>
      <p:pic>
        <p:nvPicPr>
          <p:cNvPr id="5" name="图片 4" descr="DSC061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30" y="1429385"/>
            <a:ext cx="2623185" cy="39992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630" y="1429385"/>
            <a:ext cx="3836670" cy="4017645"/>
          </a:xfrm>
          <a:prstGeom prst="rect">
            <a:avLst/>
          </a:prstGeom>
        </p:spPr>
      </p:pic>
    </p:spTree>
  </p:cSld>
  <p:clrMapOvr>
    <a:masterClrMapping/>
  </p:clrMapOvr>
  <p:transition spd="slow" advClick="0" advTm="400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080135" y="140335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驾驶舱</a:t>
            </a:r>
          </a:p>
        </p:txBody>
      </p:sp>
      <p:grpSp>
        <p:nvGrpSpPr>
          <p:cNvPr id="143" name="组 142"/>
          <p:cNvGrpSpPr/>
          <p:nvPr/>
        </p:nvGrpSpPr>
        <p:grpSpPr>
          <a:xfrm>
            <a:off x="269240" y="4453255"/>
            <a:ext cx="1620536" cy="337185"/>
            <a:chOff x="6699250" y="2224357"/>
            <a:chExt cx="1716048" cy="377162"/>
          </a:xfrm>
        </p:grpSpPr>
        <p:sp>
          <p:nvSpPr>
            <p:cNvPr id="144" name="矩形 143"/>
            <p:cNvSpPr/>
            <p:nvPr/>
          </p:nvSpPr>
          <p:spPr>
            <a:xfrm>
              <a:off x="6769199" y="2224357"/>
              <a:ext cx="1646099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多功能方向盘</a:t>
              </a:r>
            </a:p>
          </p:txBody>
        </p:sp>
        <p:sp>
          <p:nvSpPr>
            <p:cNvPr id="145" name="矩形 14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4" name="组 142"/>
          <p:cNvGrpSpPr/>
          <p:nvPr/>
        </p:nvGrpSpPr>
        <p:grpSpPr>
          <a:xfrm>
            <a:off x="2301240" y="4456430"/>
            <a:ext cx="1127141" cy="337185"/>
            <a:chOff x="6699250" y="2224357"/>
            <a:chExt cx="1193573" cy="377162"/>
          </a:xfrm>
        </p:grpSpPr>
        <p:sp>
          <p:nvSpPr>
            <p:cNvPr id="15" name="矩形 14"/>
            <p:cNvSpPr/>
            <p:nvPr/>
          </p:nvSpPr>
          <p:spPr>
            <a:xfrm>
              <a:off x="6769199" y="2224357"/>
              <a:ext cx="1123624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Carplay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3" name="组 142"/>
          <p:cNvGrpSpPr/>
          <p:nvPr/>
        </p:nvGrpSpPr>
        <p:grpSpPr>
          <a:xfrm>
            <a:off x="3855720" y="4427855"/>
            <a:ext cx="1620536" cy="337185"/>
            <a:chOff x="6699250" y="2224357"/>
            <a:chExt cx="1716048" cy="377162"/>
          </a:xfrm>
        </p:grpSpPr>
        <p:sp>
          <p:nvSpPr>
            <p:cNvPr id="24" name="矩形 23"/>
            <p:cNvSpPr/>
            <p:nvPr/>
          </p:nvSpPr>
          <p:spPr>
            <a:xfrm>
              <a:off x="6769199" y="2224357"/>
              <a:ext cx="1646099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流媒体后视镜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6" name="组 142"/>
          <p:cNvGrpSpPr/>
          <p:nvPr/>
        </p:nvGrpSpPr>
        <p:grpSpPr>
          <a:xfrm>
            <a:off x="7919720" y="4453255"/>
            <a:ext cx="3572526" cy="583565"/>
            <a:chOff x="6699250" y="2224357"/>
            <a:chExt cx="3783085" cy="652753"/>
          </a:xfrm>
        </p:grpSpPr>
        <p:sp>
          <p:nvSpPr>
            <p:cNvPr id="27" name="矩形 26"/>
            <p:cNvSpPr/>
            <p:nvPr/>
          </p:nvSpPr>
          <p:spPr>
            <a:xfrm>
              <a:off x="6769199" y="2224357"/>
              <a:ext cx="3713136" cy="6527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倒车影像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倒车雷达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行车记录仪</a:t>
              </a:r>
            </a:p>
            <a:p>
              <a:pPr lvl="0" algn="l">
                <a:defRPr/>
              </a:pPr>
              <a:endParaRPr lang="zh-CN" altLang="zh-CN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40" name="组 142"/>
          <p:cNvGrpSpPr/>
          <p:nvPr/>
        </p:nvGrpSpPr>
        <p:grpSpPr>
          <a:xfrm>
            <a:off x="3855720" y="5036820"/>
            <a:ext cx="1821830" cy="337185"/>
            <a:chOff x="6699250" y="2224357"/>
            <a:chExt cx="1929206" cy="377162"/>
          </a:xfrm>
        </p:grpSpPr>
        <p:sp>
          <p:nvSpPr>
            <p:cNvPr id="41" name="矩形 40"/>
            <p:cNvSpPr/>
            <p:nvPr/>
          </p:nvSpPr>
          <p:spPr>
            <a:xfrm>
              <a:off x="6769199" y="2224357"/>
              <a:ext cx="1859257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TPMS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胎压监测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43" name="组 142"/>
          <p:cNvGrpSpPr/>
          <p:nvPr/>
        </p:nvGrpSpPr>
        <p:grpSpPr>
          <a:xfrm>
            <a:off x="7919720" y="5067935"/>
            <a:ext cx="2871486" cy="337185"/>
            <a:chOff x="6699250" y="2224357"/>
            <a:chExt cx="3040727" cy="377162"/>
          </a:xfrm>
        </p:grpSpPr>
        <p:sp>
          <p:nvSpPr>
            <p:cNvPr id="44" name="矩形 43"/>
            <p:cNvSpPr/>
            <p:nvPr/>
          </p:nvSpPr>
          <p:spPr>
            <a:xfrm>
              <a:off x="6769199" y="2224357"/>
              <a:ext cx="2970778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博世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ESP9.3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车身稳定系统</a:t>
              </a:r>
            </a:p>
          </p:txBody>
        </p:sp>
        <p:sp>
          <p:nvSpPr>
            <p:cNvPr id="45" name="矩形 4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46" name="组 142"/>
          <p:cNvGrpSpPr/>
          <p:nvPr/>
        </p:nvGrpSpPr>
        <p:grpSpPr>
          <a:xfrm>
            <a:off x="5887720" y="4427855"/>
            <a:ext cx="1620535" cy="337185"/>
            <a:chOff x="6699250" y="2224357"/>
            <a:chExt cx="1716047" cy="377162"/>
          </a:xfrm>
        </p:grpSpPr>
        <p:sp>
          <p:nvSpPr>
            <p:cNvPr id="47" name="矩形 46"/>
            <p:cNvSpPr/>
            <p:nvPr/>
          </p:nvSpPr>
          <p:spPr>
            <a:xfrm>
              <a:off x="6769199" y="2224357"/>
              <a:ext cx="1646098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行车冷暖空调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49" name="组 142"/>
          <p:cNvGrpSpPr/>
          <p:nvPr/>
        </p:nvGrpSpPr>
        <p:grpSpPr>
          <a:xfrm>
            <a:off x="269240" y="5021580"/>
            <a:ext cx="1163336" cy="337185"/>
            <a:chOff x="6699250" y="2224357"/>
            <a:chExt cx="1231901" cy="377162"/>
          </a:xfrm>
        </p:grpSpPr>
        <p:sp>
          <p:nvSpPr>
            <p:cNvPr id="50" name="矩形 49"/>
            <p:cNvSpPr/>
            <p:nvPr/>
          </p:nvSpPr>
          <p:spPr>
            <a:xfrm>
              <a:off x="6769199" y="2224357"/>
              <a:ext cx="116195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国六排放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52" name="组 142"/>
          <p:cNvGrpSpPr/>
          <p:nvPr/>
        </p:nvGrpSpPr>
        <p:grpSpPr>
          <a:xfrm>
            <a:off x="3855720" y="5575935"/>
            <a:ext cx="4009390" cy="337185"/>
            <a:chOff x="6699250" y="2224357"/>
            <a:chExt cx="4144850" cy="412084"/>
          </a:xfrm>
        </p:grpSpPr>
        <p:sp>
          <p:nvSpPr>
            <p:cNvPr id="53" name="矩形 52"/>
            <p:cNvSpPr/>
            <p:nvPr/>
          </p:nvSpPr>
          <p:spPr>
            <a:xfrm>
              <a:off x="6769199" y="2224357"/>
              <a:ext cx="4074901" cy="412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上汽π柴油2.0T，148ps、375N·m</a:t>
              </a:r>
            </a:p>
          </p:txBody>
        </p:sp>
        <p:sp>
          <p:nvSpPr>
            <p:cNvPr id="54" name="矩形 53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55" name="组 142"/>
          <p:cNvGrpSpPr/>
          <p:nvPr/>
        </p:nvGrpSpPr>
        <p:grpSpPr>
          <a:xfrm>
            <a:off x="2301240" y="5041265"/>
            <a:ext cx="1163336" cy="337185"/>
            <a:chOff x="6699250" y="2224357"/>
            <a:chExt cx="1231901" cy="377162"/>
          </a:xfrm>
        </p:grpSpPr>
        <p:sp>
          <p:nvSpPr>
            <p:cNvPr id="56" name="矩形 55"/>
            <p:cNvSpPr/>
            <p:nvPr/>
          </p:nvSpPr>
          <p:spPr>
            <a:xfrm>
              <a:off x="6769199" y="2224357"/>
              <a:ext cx="116195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机械手刹</a:t>
              </a:r>
            </a:p>
          </p:txBody>
        </p:sp>
        <p:sp>
          <p:nvSpPr>
            <p:cNvPr id="57" name="矩形 56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9" name="组 142"/>
          <p:cNvGrpSpPr/>
          <p:nvPr/>
        </p:nvGrpSpPr>
        <p:grpSpPr>
          <a:xfrm>
            <a:off x="7919720" y="5554980"/>
            <a:ext cx="1163336" cy="337185"/>
            <a:chOff x="6699250" y="2224357"/>
            <a:chExt cx="1231901" cy="377162"/>
          </a:xfrm>
        </p:grpSpPr>
        <p:sp>
          <p:nvSpPr>
            <p:cNvPr id="10" name="矩形 9"/>
            <p:cNvSpPr/>
            <p:nvPr/>
          </p:nvSpPr>
          <p:spPr>
            <a:xfrm>
              <a:off x="6769199" y="2224357"/>
              <a:ext cx="116195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定速巡航</a:t>
              </a:r>
              <a:endParaRPr lang="en-US" altLang="zh-CN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0" name="组 142"/>
          <p:cNvGrpSpPr/>
          <p:nvPr/>
        </p:nvGrpSpPr>
        <p:grpSpPr>
          <a:xfrm>
            <a:off x="5852160" y="5071745"/>
            <a:ext cx="2067576" cy="337185"/>
            <a:chOff x="6699250" y="2224357"/>
            <a:chExt cx="2189435" cy="377162"/>
          </a:xfrm>
        </p:grpSpPr>
        <p:sp>
          <p:nvSpPr>
            <p:cNvPr id="21" name="矩形 20"/>
            <p:cNvSpPr/>
            <p:nvPr/>
          </p:nvSpPr>
          <p:spPr>
            <a:xfrm>
              <a:off x="6769199" y="2224357"/>
              <a:ext cx="2119486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LED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自动感应大灯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8" name="组 142"/>
          <p:cNvGrpSpPr/>
          <p:nvPr/>
        </p:nvGrpSpPr>
        <p:grpSpPr>
          <a:xfrm>
            <a:off x="2301240" y="5552440"/>
            <a:ext cx="1373521" cy="337185"/>
            <a:chOff x="6699250" y="2224357"/>
            <a:chExt cx="1454474" cy="377162"/>
          </a:xfrm>
        </p:grpSpPr>
        <p:sp>
          <p:nvSpPr>
            <p:cNvPr id="29" name="矩形 28"/>
            <p:cNvSpPr/>
            <p:nvPr/>
          </p:nvSpPr>
          <p:spPr>
            <a:xfrm>
              <a:off x="6769199" y="2224357"/>
              <a:ext cx="1384525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6AT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变速箱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31" name="组 142"/>
          <p:cNvGrpSpPr/>
          <p:nvPr/>
        </p:nvGrpSpPr>
        <p:grpSpPr>
          <a:xfrm>
            <a:off x="267970" y="5554980"/>
            <a:ext cx="1620535" cy="337185"/>
            <a:chOff x="6699250" y="2224357"/>
            <a:chExt cx="1716047" cy="377162"/>
          </a:xfrm>
        </p:grpSpPr>
        <p:sp>
          <p:nvSpPr>
            <p:cNvPr id="32" name="矩形 31"/>
            <p:cNvSpPr/>
            <p:nvPr/>
          </p:nvSpPr>
          <p:spPr>
            <a:xfrm>
              <a:off x="6769199" y="2224357"/>
              <a:ext cx="1646098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电子助力转向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11" name="图片 10" descr="DSC061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40" y="1477645"/>
            <a:ext cx="3966845" cy="2646045"/>
          </a:xfrm>
          <a:prstGeom prst="rect">
            <a:avLst/>
          </a:prstGeom>
        </p:spPr>
      </p:pic>
      <p:pic>
        <p:nvPicPr>
          <p:cNvPr id="12" name="图片 11" descr="DSC061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0545" y="1477645"/>
            <a:ext cx="3961765" cy="2643505"/>
          </a:xfrm>
          <a:prstGeom prst="rect">
            <a:avLst/>
          </a:prstGeom>
        </p:spPr>
      </p:pic>
      <p:pic>
        <p:nvPicPr>
          <p:cNvPr id="13" name="图片 12" descr="DSC061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5975" y="1503045"/>
            <a:ext cx="3756025" cy="26035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255395" y="191135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客厅卡座</a:t>
            </a:r>
          </a:p>
        </p:txBody>
      </p:sp>
      <p:grpSp>
        <p:nvGrpSpPr>
          <p:cNvPr id="143" name="组 142"/>
          <p:cNvGrpSpPr/>
          <p:nvPr/>
        </p:nvGrpSpPr>
        <p:grpSpPr>
          <a:xfrm>
            <a:off x="280670" y="4986655"/>
            <a:ext cx="1391935" cy="337185"/>
            <a:chOff x="6699250" y="2224357"/>
            <a:chExt cx="1473974" cy="377162"/>
          </a:xfrm>
        </p:grpSpPr>
        <p:sp>
          <p:nvSpPr>
            <p:cNvPr id="144" name="矩形 143"/>
            <p:cNvSpPr/>
            <p:nvPr/>
          </p:nvSpPr>
          <p:spPr>
            <a:xfrm>
              <a:off x="6769199" y="2224357"/>
              <a:ext cx="1404025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电动升降桌</a:t>
              </a:r>
            </a:p>
          </p:txBody>
        </p:sp>
        <p:sp>
          <p:nvSpPr>
            <p:cNvPr id="145" name="矩形 14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1" name="组 142"/>
          <p:cNvGrpSpPr/>
          <p:nvPr/>
        </p:nvGrpSpPr>
        <p:grpSpPr>
          <a:xfrm>
            <a:off x="280670" y="6053455"/>
            <a:ext cx="2138696" cy="337185"/>
            <a:chOff x="6699250" y="2224357"/>
            <a:chExt cx="2264746" cy="377162"/>
          </a:xfrm>
        </p:grpSpPr>
        <p:sp>
          <p:nvSpPr>
            <p:cNvPr id="12" name="矩形 11"/>
            <p:cNvSpPr/>
            <p:nvPr/>
          </p:nvSpPr>
          <p:spPr>
            <a:xfrm>
              <a:off x="6769199" y="2224357"/>
              <a:ext cx="2194797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19寸智能触屏电视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4" name="组 142"/>
          <p:cNvGrpSpPr/>
          <p:nvPr/>
        </p:nvGrpSpPr>
        <p:grpSpPr>
          <a:xfrm>
            <a:off x="4344670" y="5567045"/>
            <a:ext cx="2969276" cy="337185"/>
            <a:chOff x="6699250" y="2224357"/>
            <a:chExt cx="3144281" cy="377162"/>
          </a:xfrm>
        </p:grpSpPr>
        <p:sp>
          <p:nvSpPr>
            <p:cNvPr id="15" name="矩形 14"/>
            <p:cNvSpPr/>
            <p:nvPr/>
          </p:nvSpPr>
          <p:spPr>
            <a:xfrm>
              <a:off x="6769199" y="2224357"/>
              <a:ext cx="307433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前排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360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°皮质可调节座椅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3" name="组 142"/>
          <p:cNvGrpSpPr/>
          <p:nvPr/>
        </p:nvGrpSpPr>
        <p:grpSpPr>
          <a:xfrm>
            <a:off x="2312670" y="4992370"/>
            <a:ext cx="1391935" cy="337185"/>
            <a:chOff x="6699250" y="2224357"/>
            <a:chExt cx="1473974" cy="377162"/>
          </a:xfrm>
        </p:grpSpPr>
        <p:sp>
          <p:nvSpPr>
            <p:cNvPr id="24" name="矩形 23"/>
            <p:cNvSpPr/>
            <p:nvPr/>
          </p:nvSpPr>
          <p:spPr>
            <a:xfrm>
              <a:off x="6769199" y="2224357"/>
              <a:ext cx="1404025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电动升降窗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37" name="组 142"/>
          <p:cNvGrpSpPr/>
          <p:nvPr/>
        </p:nvGrpSpPr>
        <p:grpSpPr>
          <a:xfrm>
            <a:off x="4344670" y="6115050"/>
            <a:ext cx="6579886" cy="337185"/>
            <a:chOff x="6699250" y="2224357"/>
            <a:chExt cx="6967693" cy="377162"/>
          </a:xfrm>
        </p:grpSpPr>
        <p:sp>
          <p:nvSpPr>
            <p:cNvPr id="38" name="矩形 37"/>
            <p:cNvSpPr/>
            <p:nvPr/>
          </p:nvSpPr>
          <p:spPr>
            <a:xfrm>
              <a:off x="6769199" y="2224357"/>
              <a:ext cx="6897744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MAXUS48V直流变频</a:t>
              </a:r>
              <a:r>
                <a:rPr 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空调</a:t>
              </a:r>
              <a:r>
                <a:rPr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960W</a:t>
              </a:r>
              <a:r>
                <a:rPr 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（无需外接市电可直接使用）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46" name="组 142"/>
          <p:cNvGrpSpPr/>
          <p:nvPr/>
        </p:nvGrpSpPr>
        <p:grpSpPr>
          <a:xfrm>
            <a:off x="6214110" y="4986655"/>
            <a:ext cx="2326020" cy="337185"/>
            <a:chOff x="6699250" y="2224357"/>
            <a:chExt cx="2463112" cy="377162"/>
          </a:xfrm>
        </p:grpSpPr>
        <p:sp>
          <p:nvSpPr>
            <p:cNvPr id="47" name="矩形 46"/>
            <p:cNvSpPr/>
            <p:nvPr/>
          </p:nvSpPr>
          <p:spPr>
            <a:xfrm>
              <a:off x="6769199" y="2224357"/>
              <a:ext cx="2393163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ISOfix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儿童座椅接口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8" name="组 142"/>
          <p:cNvGrpSpPr/>
          <p:nvPr/>
        </p:nvGrpSpPr>
        <p:grpSpPr>
          <a:xfrm>
            <a:off x="4344670" y="4986655"/>
            <a:ext cx="1163336" cy="337185"/>
            <a:chOff x="6699250" y="2224357"/>
            <a:chExt cx="1231901" cy="377162"/>
          </a:xfrm>
        </p:grpSpPr>
        <p:sp>
          <p:nvSpPr>
            <p:cNvPr id="9" name="矩形 8"/>
            <p:cNvSpPr/>
            <p:nvPr/>
          </p:nvSpPr>
          <p:spPr>
            <a:xfrm>
              <a:off x="6769199" y="2224357"/>
              <a:ext cx="116195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组合吊柜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7" name="组 142"/>
          <p:cNvGrpSpPr/>
          <p:nvPr/>
        </p:nvGrpSpPr>
        <p:grpSpPr>
          <a:xfrm>
            <a:off x="280670" y="5568950"/>
            <a:ext cx="3519821" cy="337185"/>
            <a:chOff x="6699250" y="2224357"/>
            <a:chExt cx="3727273" cy="377162"/>
          </a:xfrm>
        </p:grpSpPr>
        <p:sp>
          <p:nvSpPr>
            <p:cNvPr id="18" name="矩形 17"/>
            <p:cNvSpPr/>
            <p:nvPr/>
          </p:nvSpPr>
          <p:spPr>
            <a:xfrm>
              <a:off x="6769199" y="2224357"/>
              <a:ext cx="3657324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客厅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USB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充电口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+220V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电源插口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5" name="图片 4" descr="DSC061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05" y="1128395"/>
            <a:ext cx="5529580" cy="3688715"/>
          </a:xfrm>
          <a:prstGeom prst="rect">
            <a:avLst/>
          </a:prstGeom>
        </p:spPr>
      </p:pic>
      <p:pic>
        <p:nvPicPr>
          <p:cNvPr id="7" name="图片 6" descr="DSC061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005" y="1116330"/>
            <a:ext cx="5565140" cy="371157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147445" y="106045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厨卫区域</a:t>
            </a:r>
          </a:p>
        </p:txBody>
      </p:sp>
      <p:grpSp>
        <p:nvGrpSpPr>
          <p:cNvPr id="11" name="组 142"/>
          <p:cNvGrpSpPr/>
          <p:nvPr/>
        </p:nvGrpSpPr>
        <p:grpSpPr>
          <a:xfrm>
            <a:off x="2268220" y="5654675"/>
            <a:ext cx="2157111" cy="337185"/>
            <a:chOff x="6699250" y="2224357"/>
            <a:chExt cx="2284247" cy="377162"/>
          </a:xfrm>
        </p:grpSpPr>
        <p:sp>
          <p:nvSpPr>
            <p:cNvPr id="12" name="矩形 11"/>
            <p:cNvSpPr/>
            <p:nvPr/>
          </p:nvSpPr>
          <p:spPr>
            <a:xfrm>
              <a:off x="6769199" y="2224357"/>
              <a:ext cx="2214298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1200w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车载电磁炉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37" name="组 142"/>
          <p:cNvGrpSpPr/>
          <p:nvPr/>
        </p:nvGrpSpPr>
        <p:grpSpPr>
          <a:xfrm>
            <a:off x="288290" y="5662930"/>
            <a:ext cx="1681496" cy="337185"/>
            <a:chOff x="6699250" y="2224357"/>
            <a:chExt cx="1780600" cy="377162"/>
          </a:xfrm>
        </p:grpSpPr>
        <p:sp>
          <p:nvSpPr>
            <p:cNvPr id="38" name="矩形 37"/>
            <p:cNvSpPr/>
            <p:nvPr/>
          </p:nvSpPr>
          <p:spPr>
            <a:xfrm>
              <a:off x="6769199" y="2224357"/>
              <a:ext cx="1710651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50升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车载冰箱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7" name="组 142"/>
          <p:cNvGrpSpPr/>
          <p:nvPr/>
        </p:nvGrpSpPr>
        <p:grpSpPr>
          <a:xfrm>
            <a:off x="4759960" y="5654675"/>
            <a:ext cx="2077736" cy="337185"/>
            <a:chOff x="6699250" y="2224357"/>
            <a:chExt cx="2200194" cy="377162"/>
          </a:xfrm>
        </p:grpSpPr>
        <p:sp>
          <p:nvSpPr>
            <p:cNvPr id="18" name="矩形 17"/>
            <p:cNvSpPr/>
            <p:nvPr/>
          </p:nvSpPr>
          <p:spPr>
            <a:xfrm>
              <a:off x="6769199" y="2224357"/>
              <a:ext cx="2130245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餐具分区收纳抽屉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5" name="组 142"/>
          <p:cNvGrpSpPr/>
          <p:nvPr/>
        </p:nvGrpSpPr>
        <p:grpSpPr>
          <a:xfrm>
            <a:off x="7251700" y="5667375"/>
            <a:ext cx="2679081" cy="337185"/>
            <a:chOff x="6699250" y="2224357"/>
            <a:chExt cx="2836981" cy="377162"/>
          </a:xfrm>
        </p:grpSpPr>
        <p:sp>
          <p:nvSpPr>
            <p:cNvPr id="6" name="矩形 5"/>
            <p:cNvSpPr/>
            <p:nvPr/>
          </p:nvSpPr>
          <p:spPr>
            <a:xfrm>
              <a:off x="6769199" y="2224357"/>
              <a:ext cx="276703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冷热水龙头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不锈钢水槽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8" name="组 142"/>
          <p:cNvGrpSpPr/>
          <p:nvPr/>
        </p:nvGrpSpPr>
        <p:grpSpPr>
          <a:xfrm>
            <a:off x="288290" y="6135370"/>
            <a:ext cx="2977531" cy="337185"/>
            <a:chOff x="6699250" y="2224357"/>
            <a:chExt cx="3153020" cy="377162"/>
          </a:xfrm>
        </p:grpSpPr>
        <p:sp>
          <p:nvSpPr>
            <p:cNvPr id="9" name="矩形 8"/>
            <p:cNvSpPr/>
            <p:nvPr/>
          </p:nvSpPr>
          <p:spPr>
            <a:xfrm>
              <a:off x="6769199" y="2224357"/>
              <a:ext cx="3083071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150升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清水箱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+70升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灰水箱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4" name="组 142"/>
          <p:cNvGrpSpPr/>
          <p:nvPr/>
        </p:nvGrpSpPr>
        <p:grpSpPr>
          <a:xfrm>
            <a:off x="10138410" y="5654675"/>
            <a:ext cx="1620536" cy="337185"/>
            <a:chOff x="6699250" y="2224357"/>
            <a:chExt cx="1716047" cy="377162"/>
          </a:xfrm>
        </p:grpSpPr>
        <p:sp>
          <p:nvSpPr>
            <p:cNvPr id="15" name="矩形 14"/>
            <p:cNvSpPr/>
            <p:nvPr/>
          </p:nvSpPr>
          <p:spPr>
            <a:xfrm>
              <a:off x="6769199" y="2224357"/>
              <a:ext cx="1646098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市电专用插座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0" name="组 142"/>
          <p:cNvGrpSpPr/>
          <p:nvPr/>
        </p:nvGrpSpPr>
        <p:grpSpPr>
          <a:xfrm>
            <a:off x="3429000" y="6137275"/>
            <a:ext cx="3358531" cy="337185"/>
            <a:chOff x="6699250" y="2224357"/>
            <a:chExt cx="3556476" cy="377162"/>
          </a:xfrm>
        </p:grpSpPr>
        <p:sp>
          <p:nvSpPr>
            <p:cNvPr id="21" name="矩形 20"/>
            <p:cNvSpPr/>
            <p:nvPr/>
          </p:nvSpPr>
          <p:spPr>
            <a:xfrm>
              <a:off x="6769199" y="2224357"/>
              <a:ext cx="3486527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  <a:sym typeface="+mn-ea"/>
                </a:rPr>
                <a:t>德国塞特福德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马桶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+17L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黑水箱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3" name="组 142"/>
          <p:cNvGrpSpPr/>
          <p:nvPr/>
        </p:nvGrpSpPr>
        <p:grpSpPr>
          <a:xfrm>
            <a:off x="7543800" y="6156960"/>
            <a:ext cx="2594626" cy="337185"/>
            <a:chOff x="6699250" y="2224357"/>
            <a:chExt cx="2747548" cy="377162"/>
          </a:xfrm>
        </p:grpSpPr>
        <p:sp>
          <p:nvSpPr>
            <p:cNvPr id="24" name="矩形 23"/>
            <p:cNvSpPr/>
            <p:nvPr/>
          </p:nvSpPr>
          <p:spPr>
            <a:xfrm>
              <a:off x="6769199" y="2224357"/>
              <a:ext cx="2677599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化妆镜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洗脸池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淋浴头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2" name="图片 1" descr="DSC061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50" y="1049655"/>
            <a:ext cx="2760980" cy="4139565"/>
          </a:xfrm>
          <a:prstGeom prst="rect">
            <a:avLst/>
          </a:prstGeom>
        </p:spPr>
      </p:pic>
      <p:pic>
        <p:nvPicPr>
          <p:cNvPr id="4" name="图片 3" descr="DSC061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9140" y="1040130"/>
            <a:ext cx="2761615" cy="4140835"/>
          </a:xfrm>
          <a:prstGeom prst="rect">
            <a:avLst/>
          </a:prstGeom>
        </p:spPr>
      </p:pic>
      <p:pic>
        <p:nvPicPr>
          <p:cNvPr id="27" name="图片 26" descr="DSC061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8165" y="1043940"/>
            <a:ext cx="2764155" cy="414528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255395" y="302895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床铺</a:t>
            </a:r>
          </a:p>
        </p:txBody>
      </p:sp>
      <p:grpSp>
        <p:nvGrpSpPr>
          <p:cNvPr id="5" name="组 142"/>
          <p:cNvGrpSpPr/>
          <p:nvPr/>
        </p:nvGrpSpPr>
        <p:grpSpPr>
          <a:xfrm>
            <a:off x="213995" y="5185410"/>
            <a:ext cx="3685556" cy="337185"/>
            <a:chOff x="6699250" y="2224357"/>
            <a:chExt cx="3902775" cy="377162"/>
          </a:xfrm>
        </p:grpSpPr>
        <p:sp>
          <p:nvSpPr>
            <p:cNvPr id="6" name="矩形 5"/>
            <p:cNvSpPr/>
            <p:nvPr/>
          </p:nvSpPr>
          <p:spPr>
            <a:xfrm>
              <a:off x="6769199" y="2224357"/>
              <a:ext cx="3832826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后纵床上下铺：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1950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x8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5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0mm*2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1" name="组 142"/>
          <p:cNvGrpSpPr/>
          <p:nvPr/>
        </p:nvGrpSpPr>
        <p:grpSpPr>
          <a:xfrm>
            <a:off x="4357370" y="5185410"/>
            <a:ext cx="3531886" cy="337185"/>
            <a:chOff x="6695215" y="1559529"/>
            <a:chExt cx="3740048" cy="377162"/>
          </a:xfrm>
        </p:grpSpPr>
        <p:sp>
          <p:nvSpPr>
            <p:cNvPr id="12" name="矩形 11"/>
            <p:cNvSpPr/>
            <p:nvPr/>
          </p:nvSpPr>
          <p:spPr>
            <a:xfrm>
              <a:off x="6765164" y="1559529"/>
              <a:ext cx="3670099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卡座拼床：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1750mm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*11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2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0mm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6695215" y="1595772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5" name="组 142"/>
          <p:cNvGrpSpPr/>
          <p:nvPr/>
        </p:nvGrpSpPr>
        <p:grpSpPr>
          <a:xfrm>
            <a:off x="3341370" y="5775960"/>
            <a:ext cx="1391935" cy="337185"/>
            <a:chOff x="6699250" y="2224357"/>
            <a:chExt cx="1473973" cy="377162"/>
          </a:xfrm>
        </p:grpSpPr>
        <p:sp>
          <p:nvSpPr>
            <p:cNvPr id="16" name="矩形 15"/>
            <p:cNvSpPr/>
            <p:nvPr/>
          </p:nvSpPr>
          <p:spPr>
            <a:xfrm>
              <a:off x="6769199" y="2224357"/>
              <a:ext cx="1404024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床铺隐私帘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8" name="组 142"/>
          <p:cNvGrpSpPr/>
          <p:nvPr/>
        </p:nvGrpSpPr>
        <p:grpSpPr>
          <a:xfrm>
            <a:off x="213995" y="5775960"/>
            <a:ext cx="2630820" cy="337185"/>
            <a:chOff x="6699250" y="2224357"/>
            <a:chExt cx="2785876" cy="377162"/>
          </a:xfrm>
        </p:grpSpPr>
        <p:sp>
          <p:nvSpPr>
            <p:cNvPr id="19" name="矩形 18"/>
            <p:cNvSpPr/>
            <p:nvPr/>
          </p:nvSpPr>
          <p:spPr>
            <a:xfrm>
              <a:off x="6769199" y="2224357"/>
              <a:ext cx="2715927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床头灯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+USB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接口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插座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4" name="组 142"/>
          <p:cNvGrpSpPr/>
          <p:nvPr/>
        </p:nvGrpSpPr>
        <p:grpSpPr>
          <a:xfrm>
            <a:off x="5295900" y="5775960"/>
            <a:ext cx="1620535" cy="337185"/>
            <a:chOff x="6699250" y="2224357"/>
            <a:chExt cx="1716047" cy="377162"/>
          </a:xfrm>
        </p:grpSpPr>
        <p:sp>
          <p:nvSpPr>
            <p:cNvPr id="25" name="矩形 24"/>
            <p:cNvSpPr/>
            <p:nvPr/>
          </p:nvSpPr>
          <p:spPr>
            <a:xfrm>
              <a:off x="6769199" y="2224357"/>
              <a:ext cx="1646098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聚酯舒适床垫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2" name="图片 1" descr="DSC061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95" y="995045"/>
            <a:ext cx="2603500" cy="3904615"/>
          </a:xfrm>
          <a:prstGeom prst="rect">
            <a:avLst/>
          </a:prstGeom>
        </p:spPr>
      </p:pic>
      <p:pic>
        <p:nvPicPr>
          <p:cNvPr id="27" name="图片 26" descr="DSC061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410" y="1016635"/>
            <a:ext cx="2611120" cy="3915410"/>
          </a:xfrm>
          <a:prstGeom prst="rect">
            <a:avLst/>
          </a:prstGeom>
        </p:spPr>
      </p:pic>
      <p:pic>
        <p:nvPicPr>
          <p:cNvPr id="28" name="图片 27" descr="DSC061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320" y="1026795"/>
            <a:ext cx="5805805" cy="387286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255395" y="153035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其他配置</a:t>
            </a:r>
          </a:p>
        </p:txBody>
      </p:sp>
      <p:grpSp>
        <p:nvGrpSpPr>
          <p:cNvPr id="21" name="组 142"/>
          <p:cNvGrpSpPr/>
          <p:nvPr/>
        </p:nvGrpSpPr>
        <p:grpSpPr>
          <a:xfrm>
            <a:off x="8188960" y="1489710"/>
            <a:ext cx="4003056" cy="337185"/>
            <a:chOff x="6699250" y="2224357"/>
            <a:chExt cx="4238989" cy="377162"/>
          </a:xfrm>
        </p:grpSpPr>
        <p:sp>
          <p:nvSpPr>
            <p:cNvPr id="22" name="矩形 21"/>
            <p:cNvSpPr/>
            <p:nvPr/>
          </p:nvSpPr>
          <p:spPr>
            <a:xfrm>
              <a:off x="6769199" y="2224357"/>
              <a:ext cx="4169040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48V/150Ah锂电（7.2kwh），双发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4" name="组 142"/>
          <p:cNvGrpSpPr/>
          <p:nvPr/>
        </p:nvGrpSpPr>
        <p:grpSpPr>
          <a:xfrm>
            <a:off x="8188960" y="2150110"/>
            <a:ext cx="2391426" cy="337185"/>
            <a:chOff x="6699250" y="2224357"/>
            <a:chExt cx="2532372" cy="377162"/>
          </a:xfrm>
        </p:grpSpPr>
        <p:sp>
          <p:nvSpPr>
            <p:cNvPr id="5" name="矩形 4"/>
            <p:cNvSpPr/>
            <p:nvPr/>
          </p:nvSpPr>
          <p:spPr>
            <a:xfrm>
              <a:off x="6769199" y="2224357"/>
              <a:ext cx="2462423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3000W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充逆变一体机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7" name="组 142"/>
          <p:cNvGrpSpPr/>
          <p:nvPr/>
        </p:nvGrpSpPr>
        <p:grpSpPr>
          <a:xfrm>
            <a:off x="8188960" y="2842895"/>
            <a:ext cx="2534936" cy="337185"/>
            <a:chOff x="6699250" y="2224357"/>
            <a:chExt cx="2684340" cy="377162"/>
          </a:xfrm>
        </p:grpSpPr>
        <p:sp>
          <p:nvSpPr>
            <p:cNvPr id="8" name="矩形 7"/>
            <p:cNvSpPr/>
            <p:nvPr/>
          </p:nvSpPr>
          <p:spPr>
            <a:xfrm>
              <a:off x="6769199" y="2224357"/>
              <a:ext cx="2614391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烟雾及一氧化碳报警器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0" name="组 142"/>
          <p:cNvGrpSpPr/>
          <p:nvPr/>
        </p:nvGrpSpPr>
        <p:grpSpPr>
          <a:xfrm>
            <a:off x="8188960" y="3535680"/>
            <a:ext cx="3295031" cy="337185"/>
            <a:chOff x="6699250" y="2224357"/>
            <a:chExt cx="3489234" cy="377162"/>
          </a:xfrm>
        </p:grpSpPr>
        <p:sp>
          <p:nvSpPr>
            <p:cNvPr id="11" name="矩形 10"/>
            <p:cNvSpPr/>
            <p:nvPr/>
          </p:nvSpPr>
          <p:spPr>
            <a:xfrm>
              <a:off x="6769199" y="2224357"/>
              <a:ext cx="3419285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3*2.5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米遮阳棚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+LED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遮阳棚灯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3" name="组 142"/>
          <p:cNvGrpSpPr/>
          <p:nvPr/>
        </p:nvGrpSpPr>
        <p:grpSpPr>
          <a:xfrm>
            <a:off x="8188960" y="4196080"/>
            <a:ext cx="2679081" cy="337185"/>
            <a:chOff x="6699250" y="2224357"/>
            <a:chExt cx="2836981" cy="377162"/>
          </a:xfrm>
        </p:grpSpPr>
        <p:sp>
          <p:nvSpPr>
            <p:cNvPr id="14" name="矩形 13"/>
            <p:cNvSpPr/>
            <p:nvPr/>
          </p:nvSpPr>
          <p:spPr>
            <a:xfrm>
              <a:off x="6769199" y="2224357"/>
              <a:ext cx="276703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室内照明灯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温馨氛围灯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6" name="组 142"/>
          <p:cNvGrpSpPr/>
          <p:nvPr/>
        </p:nvGrpSpPr>
        <p:grpSpPr>
          <a:xfrm>
            <a:off x="8188960" y="4856480"/>
            <a:ext cx="1163336" cy="337185"/>
            <a:chOff x="6699250" y="2224357"/>
            <a:chExt cx="1231901" cy="377162"/>
          </a:xfrm>
        </p:grpSpPr>
        <p:sp>
          <p:nvSpPr>
            <p:cNvPr id="17" name="矩形 16"/>
            <p:cNvSpPr/>
            <p:nvPr/>
          </p:nvSpPr>
          <p:spPr>
            <a:xfrm>
              <a:off x="6769199" y="2224357"/>
              <a:ext cx="116195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柴油供暖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2" name="图片 1" descr="DSC061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" y="1151890"/>
            <a:ext cx="7306310" cy="487299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59277" y="2875317"/>
            <a:ext cx="48734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 </a:t>
            </a:r>
            <a:r>
              <a:rPr lang="en-US" altLang="zh-CN" sz="6000" dirty="0">
                <a:solidFill>
                  <a:srgbClr val="F5D48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</a:t>
            </a:r>
            <a:endParaRPr lang="zh-CN" altLang="en-US" sz="6000" dirty="0">
              <a:solidFill>
                <a:srgbClr val="F5D48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591291" y="4132117"/>
            <a:ext cx="3009418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TgyMmIzMTkzMTkyMmQzYjc0MzY3OWM2MWZiNjJiMDIifQ=="/>
  <p:tag name="KSO_WPP_MARK_KEY" val="15d4702a-b3cd-42ec-ae3d-fbffd512d086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287</Words>
  <Application>Microsoft Office PowerPoint</Application>
  <PresentationFormat>自定义</PresentationFormat>
  <Paragraphs>65</Paragraphs>
  <Slides>9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Arial</vt:lpstr>
      <vt:lpstr>宋体</vt:lpstr>
      <vt:lpstr>等线</vt:lpstr>
      <vt:lpstr>Segoe UI</vt:lpstr>
      <vt:lpstr>等线 Light</vt:lpstr>
      <vt:lpstr>方正兰亭黑简体</vt:lpstr>
      <vt:lpstr>微软雅黑</vt:lpstr>
      <vt:lpstr>Office 主题​​</vt:lpstr>
      <vt:lpstr>1_Office 主题​​</vt:lpstr>
      <vt:lpstr>PowerPoint 演示文稿</vt:lpstr>
      <vt:lpstr>PowerPoint 演示文稿</vt:lpstr>
      <vt:lpstr>后备箱与卡式炉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admin</cp:lastModifiedBy>
  <cp:revision>238</cp:revision>
  <dcterms:created xsi:type="dcterms:W3CDTF">2022-08-25T04:08:00Z</dcterms:created>
  <dcterms:modified xsi:type="dcterms:W3CDTF">2023-02-21T03:00:00Z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F01A8E48AC6DBB8CE09A05638ECD5856</vt:lpwstr>
  </property>
  <property fmtid="{D5CDD505-2E9C-101B-9397-08002B2CF9AE}" pid="3" name="KSOProductBuildVer">
    <vt:lpwstr>2052-11.1.0.13703</vt:lpwstr>
  </property>
</Properties>
</file>